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Proxima Nova"/>
      <p:regular r:id="rId20"/>
      <p:bold r:id="rId21"/>
      <p:italic r:id="rId22"/>
      <p:boldItalic r:id="rId23"/>
    </p:embeddedFont>
    <p:embeddedFont>
      <p:font typeface="Alfa Slab One"/>
      <p:regular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regular.fntdata"/><Relationship Id="rId11" Type="http://schemas.openxmlformats.org/officeDocument/2006/relationships/slide" Target="slides/slide6.xml"/><Relationship Id="rId22" Type="http://schemas.openxmlformats.org/officeDocument/2006/relationships/font" Target="fonts/ProximaNova-italic.fntdata"/><Relationship Id="rId10" Type="http://schemas.openxmlformats.org/officeDocument/2006/relationships/slide" Target="slides/slide5.xml"/><Relationship Id="rId21" Type="http://schemas.openxmlformats.org/officeDocument/2006/relationships/font" Target="fonts/ProximaNova-bold.fntdata"/><Relationship Id="rId13" Type="http://schemas.openxmlformats.org/officeDocument/2006/relationships/slide" Target="slides/slide8.xml"/><Relationship Id="rId24" Type="http://schemas.openxmlformats.org/officeDocument/2006/relationships/font" Target="fonts/AlfaSlabOne-regular.fntdata"/><Relationship Id="rId12" Type="http://schemas.openxmlformats.org/officeDocument/2006/relationships/slide" Target="slides/slide7.xml"/><Relationship Id="rId23" Type="http://schemas.openxmlformats.org/officeDocument/2006/relationships/font" Target="fonts/ProximaNova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6e070b2ea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6e070b2ea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6e070b2ea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6e070b2ea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4a2e848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84a2e848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9bef8913c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9bef8913c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c07435541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c07435541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9bef8915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9bef8915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6e070b2e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6e070b2e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c0743554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6c0743554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6e070b2ea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6e070b2ea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6e070b2ea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6e070b2e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6e070b2ea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6e070b2ea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6e070b2ea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6e070b2ea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6e070b2ea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6e070b2ea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sans.org/security-resources/sec560/misc_tools_sheet_v1.pdf" TargetMode="External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14.png"/><Relationship Id="rId8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261150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 Defense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Organization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233325" y="21257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Spring 2020 - Metasploit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560" y="2692025"/>
            <a:ext cx="1684649" cy="2134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7407" y="2508075"/>
            <a:ext cx="2223643" cy="213467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1797050" y="-35375"/>
            <a:ext cx="4075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160033">
            <a:off x="1152546" y="2625125"/>
            <a:ext cx="382439" cy="35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121255">
            <a:off x="2249606" y="3708739"/>
            <a:ext cx="394960" cy="36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956580">
            <a:off x="909596" y="3299077"/>
            <a:ext cx="382439" cy="35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492895">
            <a:off x="2255871" y="2395663"/>
            <a:ext cx="382440" cy="3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6579" y="3498050"/>
            <a:ext cx="1192801" cy="119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Armitage</a:t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82450" y="1088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Attack manager tool that automates Metasploit by providing a helpful GUI.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Helps by recommending exploits depending on target.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built on top of the Metasploit framework.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written in java.</a:t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52475"/>
            <a:ext cx="4247526" cy="19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9900" y="2559325"/>
            <a:ext cx="4594099" cy="258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Convenient</a:t>
            </a:r>
            <a:r>
              <a:rPr lang="en"/>
              <a:t> Metasploit Commands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Here is a pdf that has a lot of good explanations on metasploit and cheatsheets on metasploit.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https://www.sans.org/security-resources/sec560/misc_tools_sheet_v1.pdf</a:t>
            </a:r>
            <a:endParaRPr sz="2400"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1000" y="3159400"/>
            <a:ext cx="3233850" cy="202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Coming up next week!</a:t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Tuesday: Blue Team Practice @ 7pm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Wednesday: Security + @ 5pm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Thursday: Red Team Practice @ 7:30pm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Friday: Intro to Encryption @ 3:30pm</a:t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4742" y="0"/>
            <a:ext cx="4059268" cy="5143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/>
        </p:nvSpPr>
        <p:spPr>
          <a:xfrm>
            <a:off x="183475" y="317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</a:rPr>
              <a:t>Add us on Social Media!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183475" y="1237275"/>
            <a:ext cx="5744400" cy="3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Twitter: </a:t>
            </a:r>
            <a:r>
              <a:rPr b="1" lang="en" sz="1800"/>
              <a:t>@ualbanyCDO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Instagram: </a:t>
            </a:r>
            <a:r>
              <a:rPr b="1" lang="en" sz="1800"/>
              <a:t>ualbany_cdo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Website: </a:t>
            </a:r>
            <a:r>
              <a:rPr b="1" lang="en" sz="1800"/>
              <a:t>uacyber.org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Myinvolvement: </a:t>
            </a:r>
            <a:r>
              <a:rPr b="1" lang="en" sz="1800"/>
              <a:t>Cyber Defense Org </a:t>
            </a:r>
            <a:r>
              <a:rPr lang="en" sz="1800"/>
              <a:t>   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/>
              <a:t>We have a discord!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5525" y="690325"/>
            <a:ext cx="1149701" cy="114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3775" y="3724846"/>
            <a:ext cx="1149700" cy="1101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9700" y="2152700"/>
            <a:ext cx="1101350" cy="110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55575" y="1049887"/>
            <a:ext cx="1386992" cy="654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95975" y="1840025"/>
            <a:ext cx="373450" cy="37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87200" y="2348656"/>
            <a:ext cx="373447" cy="473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7575" y="3811800"/>
            <a:ext cx="1803376" cy="101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/>
        </p:nvSpPr>
        <p:spPr>
          <a:xfrm>
            <a:off x="2528750" y="753150"/>
            <a:ext cx="4612200" cy="18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Proxima Nova"/>
                <a:ea typeface="Proxima Nova"/>
                <a:cs typeface="Proxima Nova"/>
                <a:sym typeface="Proxima Nova"/>
              </a:rPr>
              <a:t>Download Global Protect now so you </a:t>
            </a:r>
            <a:r>
              <a:rPr lang="en" sz="2300">
                <a:latin typeface="Proxima Nova"/>
                <a:ea typeface="Proxima Nova"/>
                <a:cs typeface="Proxima Nova"/>
                <a:sym typeface="Proxima Nova"/>
              </a:rPr>
              <a:t>don't</a:t>
            </a:r>
            <a:r>
              <a:rPr lang="en" sz="2300">
                <a:latin typeface="Proxima Nova"/>
                <a:ea typeface="Proxima Nova"/>
                <a:cs typeface="Proxima Nova"/>
                <a:sym typeface="Proxima Nova"/>
              </a:rPr>
              <a:t> have to download it for the interactive portion later. https://tinyurl.com/uaglobalprotect</a:t>
            </a:r>
            <a:endParaRPr sz="23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440725" y="526350"/>
            <a:ext cx="7150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OF THE WEEK: Exploit-DB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Metasploit???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229075" y="1152475"/>
            <a:ext cx="8649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is a open source exploitation framework.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Rather than being a single tool (such as NMAP) it is a collection of several tools and exploits.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constantly evolving to keep up with enhanced security.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used by Cyber Security Pro’s and Ethical Hackers alike.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025" y="2903200"/>
            <a:ext cx="6632573" cy="221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37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Good Terminology for Metasploit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3">
            <a:alphaModFix/>
          </a:blip>
          <a:srcRect b="-2986" l="0" r="-10631" t="0"/>
          <a:stretch/>
        </p:blipFill>
        <p:spPr>
          <a:xfrm>
            <a:off x="2242775" y="3367675"/>
            <a:ext cx="4945400" cy="17758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183950" y="9343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/>
              <a:t>Vulnerability- </a:t>
            </a:r>
            <a:r>
              <a:rPr lang="en"/>
              <a:t>Weakness in a system or a bug which can be exploited.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/>
              <a:t>Exploit- </a:t>
            </a:r>
            <a:r>
              <a:rPr lang="en"/>
              <a:t> A Piece of code which takes advantage of a vulnerability.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/>
              <a:t>Payload</a:t>
            </a:r>
            <a:r>
              <a:rPr lang="en"/>
              <a:t>- Another piece of code that is </a:t>
            </a:r>
            <a:r>
              <a:rPr lang="en"/>
              <a:t>implemented</a:t>
            </a:r>
            <a:r>
              <a:rPr lang="en"/>
              <a:t> through a exploit, lets somebody gain </a:t>
            </a:r>
            <a:r>
              <a:rPr lang="en"/>
              <a:t>control</a:t>
            </a:r>
            <a:r>
              <a:rPr lang="en"/>
              <a:t> of a computer system after its been exploited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it Useful?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163550" y="1173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Allows you to access a HUGE number of Penetration Testing Tools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 exploits for Different Types of servers </a:t>
            </a:r>
            <a:r>
              <a:rPr lang="en"/>
              <a:t>(Web, FTP, Mail)</a:t>
            </a:r>
            <a:r>
              <a:rPr lang="en"/>
              <a:t> to home computers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Open Source and can freely be downloaded onto any linux machine.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Extreme </a:t>
            </a:r>
            <a:r>
              <a:rPr lang="en"/>
              <a:t>customizability</a:t>
            </a:r>
            <a:r>
              <a:rPr lang="en"/>
              <a:t> of exploits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 many </a:t>
            </a:r>
            <a:r>
              <a:rPr lang="en"/>
              <a:t>different</a:t>
            </a:r>
            <a:r>
              <a:rPr lang="en"/>
              <a:t> types of Modules (See Next Slide…)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4698" y="3196725"/>
            <a:ext cx="4320100" cy="181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440725" y="526350"/>
            <a:ext cx="7150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SOME TOOLS FOUND IN METASPLOIT???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234075" y="43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msfvenom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11666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Payload generator and encoder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Allows to create </a:t>
            </a:r>
            <a:r>
              <a:rPr lang="en"/>
              <a:t>payloads</a:t>
            </a:r>
            <a:r>
              <a:rPr lang="en"/>
              <a:t> in .c,.exe,python, and java format.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Allows you to create malicious files that victims can initiate.</a:t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1350" y="144650"/>
            <a:ext cx="4205100" cy="210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